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0" r:id="rId3"/>
    <p:sldId id="426" r:id="rId4"/>
    <p:sldId id="439" r:id="rId5"/>
    <p:sldId id="442" r:id="rId6"/>
    <p:sldId id="443" r:id="rId7"/>
    <p:sldId id="450" r:id="rId8"/>
    <p:sldId id="444" r:id="rId9"/>
    <p:sldId id="447" r:id="rId10"/>
    <p:sldId id="446" r:id="rId11"/>
    <p:sldId id="449" r:id="rId12"/>
    <p:sldId id="451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DESIGN" initials="E" lastIdx="1" clrIdx="0">
    <p:extLst>
      <p:ext uri="{19B8F6BF-5375-455C-9EA6-DF929625EA0E}">
        <p15:presenceInfo xmlns:p15="http://schemas.microsoft.com/office/powerpoint/2012/main" userId="EZDESIG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E8E2"/>
    <a:srgbClr val="565455"/>
    <a:srgbClr val="3D3D3D"/>
    <a:srgbClr val="84A0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24T11:43:30.905" idx="1">
    <p:pos x="10" y="10"/>
    <p:text>1+5, 기존사용자분석+4, 내가 의도한 1을 기준으로 3번설정(기존사용자는 유지), 어떻게 만들것인가 방향으로 진행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2023-04-24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42163" y="5315407"/>
            <a:ext cx="7623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향수브랜드 </a:t>
            </a:r>
            <a:r>
              <a:rPr kumimoji="0" lang="ko-KR" altLang="en-US" sz="3200" b="1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에이딕트</a:t>
            </a: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기획서</a:t>
            </a:r>
            <a:endParaRPr kumimoji="0" lang="en-US" altLang="ko-KR" sz="32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기획서</a:t>
            </a:r>
          </a:p>
        </p:txBody>
      </p:sp>
      <p:sp>
        <p:nvSpPr>
          <p:cNvPr id="7" name="타원 6"/>
          <p:cNvSpPr/>
          <p:nvPr/>
        </p:nvSpPr>
        <p:spPr>
          <a:xfrm>
            <a:off x="5082169" y="2182134"/>
            <a:ext cx="1743504" cy="174350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12"/>
          <p:cNvSpPr/>
          <p:nvPr/>
        </p:nvSpPr>
        <p:spPr>
          <a:xfrm>
            <a:off x="4897800" y="2326053"/>
            <a:ext cx="929589" cy="874133"/>
          </a:xfrm>
          <a:custGeom>
            <a:avLst/>
            <a:gdLst/>
            <a:ahLst/>
            <a:cxnLst/>
            <a:rect l="l" t="t" r="r" b="b"/>
            <a:pathLst>
              <a:path w="1064781" h="1001260">
                <a:moveTo>
                  <a:pt x="484050" y="0"/>
                </a:moveTo>
                <a:lnTo>
                  <a:pt x="1064781" y="1001260"/>
                </a:lnTo>
                <a:lnTo>
                  <a:pt x="11955" y="1001260"/>
                </a:lnTo>
                <a:cubicBezTo>
                  <a:pt x="3658" y="953522"/>
                  <a:pt x="0" y="904494"/>
                  <a:pt x="0" y="854612"/>
                </a:cubicBezTo>
                <a:cubicBezTo>
                  <a:pt x="0" y="491580"/>
                  <a:pt x="193733" y="173797"/>
                  <a:pt x="4840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ACF84-8F07-4320-A794-C3B5CD1C1709}"/>
              </a:ext>
            </a:extLst>
          </p:cNvPr>
          <p:cNvSpPr txBox="1"/>
          <p:nvPr/>
        </p:nvSpPr>
        <p:spPr>
          <a:xfrm>
            <a:off x="5779230" y="2763119"/>
            <a:ext cx="106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A’DDICT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flipH="1">
            <a:off x="5292436" y="4211781"/>
            <a:ext cx="6096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75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 flipH="1">
            <a:off x="5292436" y="3473118"/>
            <a:ext cx="609600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0083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3297381" y="1716487"/>
            <a:ext cx="2124364" cy="2124364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581398" y="1764288"/>
            <a:ext cx="2124364" cy="212436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3D3D3D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904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목차</a:t>
            </a:r>
          </a:p>
        </p:txBody>
      </p:sp>
      <p:sp>
        <p:nvSpPr>
          <p:cNvPr id="16" name="타원 15"/>
          <p:cNvSpPr/>
          <p:nvPr/>
        </p:nvSpPr>
        <p:spPr>
          <a:xfrm>
            <a:off x="1449621" y="1772922"/>
            <a:ext cx="2124364" cy="2124364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solidFill>
              <a:srgbClr val="3D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 flipH="1">
            <a:off x="3460020" y="1191233"/>
            <a:ext cx="2771396" cy="1063308"/>
          </a:xfrm>
          <a:prstGeom prst="line">
            <a:avLst/>
          </a:prstGeom>
          <a:ln w="57150">
            <a:solidFill>
              <a:srgbClr val="3D3D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bject 13">
            <a:extLst>
              <a:ext uri="{FF2B5EF4-FFF2-40B4-BE49-F238E27FC236}">
                <a16:creationId xmlns:a16="http://schemas.microsoft.com/office/drawing/2014/main" id="{F60B7AB8-9B21-4679-9B84-EC6B8F693E79}"/>
              </a:ext>
            </a:extLst>
          </p:cNvPr>
          <p:cNvSpPr txBox="1"/>
          <p:nvPr/>
        </p:nvSpPr>
        <p:spPr>
          <a:xfrm>
            <a:off x="6231416" y="1030275"/>
            <a:ext cx="56550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1.</a:t>
            </a:r>
            <a:r>
              <a:rPr lang="ko-KR" altLang="en-US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 및 대상선정</a:t>
            </a:r>
            <a:endParaRPr lang="en-US" sz="2800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Object 14">
            <a:extLst>
              <a:ext uri="{FF2B5EF4-FFF2-40B4-BE49-F238E27FC236}">
                <a16:creationId xmlns:a16="http://schemas.microsoft.com/office/drawing/2014/main" id="{C91E953C-34D7-4881-8F54-665071496D29}"/>
              </a:ext>
            </a:extLst>
          </p:cNvPr>
          <p:cNvSpPr txBox="1"/>
          <p:nvPr/>
        </p:nvSpPr>
        <p:spPr>
          <a:xfrm>
            <a:off x="6247730" y="2463780"/>
            <a:ext cx="54571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2.</a:t>
            </a:r>
            <a:r>
              <a:rPr lang="ko-KR" altLang="en-US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제작의도</a:t>
            </a:r>
            <a:endParaRPr lang="en-US" sz="2800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1" name="Object 15">
            <a:extLst>
              <a:ext uri="{FF2B5EF4-FFF2-40B4-BE49-F238E27FC236}">
                <a16:creationId xmlns:a16="http://schemas.microsoft.com/office/drawing/2014/main" id="{885147D8-51A7-4888-B0D2-197A25DCE5D3}"/>
              </a:ext>
            </a:extLst>
          </p:cNvPr>
          <p:cNvSpPr txBox="1"/>
          <p:nvPr/>
        </p:nvSpPr>
        <p:spPr>
          <a:xfrm>
            <a:off x="6498713" y="3897286"/>
            <a:ext cx="20604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3. </a:t>
            </a:r>
            <a:r>
              <a:rPr lang="ko-KR" altLang="en-US" sz="2800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페르소나</a:t>
            </a:r>
            <a:endParaRPr lang="en-US" altLang="ko-KR" sz="2800" i="1" dirty="0">
              <a:solidFill>
                <a:srgbClr val="000000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  <a:cs typeface="Baskerville Old Face" pitchFamily="34" charset="0"/>
            </a:endParaRPr>
          </a:p>
        </p:txBody>
      </p:sp>
      <p:sp>
        <p:nvSpPr>
          <p:cNvPr id="12" name="Object 16">
            <a:extLst>
              <a:ext uri="{FF2B5EF4-FFF2-40B4-BE49-F238E27FC236}">
                <a16:creationId xmlns:a16="http://schemas.microsoft.com/office/drawing/2014/main" id="{1B551EA0-14F5-49C6-9369-4D2E63178234}"/>
              </a:ext>
            </a:extLst>
          </p:cNvPr>
          <p:cNvSpPr txBox="1"/>
          <p:nvPr/>
        </p:nvSpPr>
        <p:spPr>
          <a:xfrm>
            <a:off x="8834035" y="3014420"/>
            <a:ext cx="17778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5.</a:t>
            </a:r>
            <a:r>
              <a:rPr lang="ko-KR" altLang="en-US" sz="2800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벤치마킹</a:t>
            </a:r>
            <a:endParaRPr lang="en-US" sz="2800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3" name="Object 16">
            <a:extLst>
              <a:ext uri="{FF2B5EF4-FFF2-40B4-BE49-F238E27FC236}">
                <a16:creationId xmlns:a16="http://schemas.microsoft.com/office/drawing/2014/main" id="{9F51284A-9C91-4864-A90E-7BD0119D1932}"/>
              </a:ext>
            </a:extLst>
          </p:cNvPr>
          <p:cNvSpPr txBox="1"/>
          <p:nvPr/>
        </p:nvSpPr>
        <p:spPr>
          <a:xfrm>
            <a:off x="8976315" y="4208240"/>
            <a:ext cx="71771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6.</a:t>
            </a:r>
            <a:r>
              <a:rPr lang="ko-KR" altLang="en-US" sz="2800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콘텐츠</a:t>
            </a:r>
            <a:endParaRPr lang="en-US" sz="2800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79A98A2-D360-4B82-A7F0-90473FB0ACF0}"/>
              </a:ext>
            </a:extLst>
          </p:cNvPr>
          <p:cNvCxnSpPr>
            <a:cxnSpLocks/>
          </p:cNvCxnSpPr>
          <p:nvPr/>
        </p:nvCxnSpPr>
        <p:spPr>
          <a:xfrm flipH="1" flipV="1">
            <a:off x="3503364" y="3511797"/>
            <a:ext cx="2889687" cy="703742"/>
          </a:xfrm>
          <a:prstGeom prst="line">
            <a:avLst/>
          </a:prstGeom>
          <a:ln w="57150">
            <a:solidFill>
              <a:srgbClr val="3D3D3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70C36ED-4BCE-4FF7-ABA6-021FD350BAA3}"/>
              </a:ext>
            </a:extLst>
          </p:cNvPr>
          <p:cNvSpPr txBox="1"/>
          <p:nvPr/>
        </p:nvSpPr>
        <p:spPr>
          <a:xfrm>
            <a:off x="8834035" y="1751392"/>
            <a:ext cx="265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4. </a:t>
            </a:r>
            <a:r>
              <a:rPr lang="ko-KR" altLang="en-US" sz="2800" b="1" i="1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 분석</a:t>
            </a:r>
          </a:p>
        </p:txBody>
      </p:sp>
    </p:spTree>
    <p:extLst>
      <p:ext uri="{BB962C8B-B14F-4D97-AF65-F5344CB8AC3E}">
        <p14:creationId xmlns:p14="http://schemas.microsoft.com/office/powerpoint/2010/main" val="2932193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26F285B-41AE-4A91-BDEF-216E36715EF1}"/>
              </a:ext>
            </a:extLst>
          </p:cNvPr>
          <p:cNvSpPr txBox="1"/>
          <p:nvPr/>
        </p:nvSpPr>
        <p:spPr>
          <a:xfrm>
            <a:off x="1039801" y="4028833"/>
            <a:ext cx="1687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858F3AB-4A3F-47D8-8E31-17FD8AB4B58A}"/>
              </a:ext>
            </a:extLst>
          </p:cNvPr>
          <p:cNvSpPr/>
          <p:nvPr/>
        </p:nvSpPr>
        <p:spPr>
          <a:xfrm>
            <a:off x="842523" y="1167173"/>
            <a:ext cx="1776692" cy="2665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올리브영속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ko-KR" altLang="en-US" dirty="0" err="1"/>
              <a:t>판매상위권인</a:t>
            </a:r>
            <a:r>
              <a:rPr lang="ko-KR" altLang="en-US" dirty="0"/>
              <a:t> </a:t>
            </a:r>
            <a:r>
              <a:rPr lang="ko-KR" altLang="en-US" dirty="0" err="1"/>
              <a:t>향수이미지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42F21F-C097-40C8-9B2B-F2AEB8E13CBE}"/>
              </a:ext>
            </a:extLst>
          </p:cNvPr>
          <p:cNvSpPr/>
          <p:nvPr/>
        </p:nvSpPr>
        <p:spPr>
          <a:xfrm>
            <a:off x="3390702" y="1169118"/>
            <a:ext cx="1687902" cy="2663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청주터미널점</a:t>
            </a:r>
            <a:endParaRPr lang="en-US" altLang="ko-KR" dirty="0"/>
          </a:p>
          <a:p>
            <a:pPr algn="ctr"/>
            <a:r>
              <a:rPr lang="ko-KR" altLang="en-US" dirty="0" err="1"/>
              <a:t>에이딕트매대ㅊ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8887A1-49AF-43FF-A0F0-9DFA1CD4E301}"/>
              </a:ext>
            </a:extLst>
          </p:cNvPr>
          <p:cNvSpPr/>
          <p:nvPr/>
        </p:nvSpPr>
        <p:spPr>
          <a:xfrm>
            <a:off x="5625887" y="1167173"/>
            <a:ext cx="1776692" cy="2663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ㅇㅇㅇ점</a:t>
            </a:r>
            <a:endParaRPr lang="en-US" altLang="ko-KR" dirty="0"/>
          </a:p>
          <a:p>
            <a:pPr algn="ctr"/>
            <a:r>
              <a:rPr lang="ko-KR" altLang="en-US" dirty="0" err="1"/>
              <a:t>에이딕트매대ㅊ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AB6FFA-74D5-4904-8385-110A30F11A96}"/>
              </a:ext>
            </a:extLst>
          </p:cNvPr>
          <p:cNvSpPr/>
          <p:nvPr/>
        </p:nvSpPr>
        <p:spPr>
          <a:xfrm>
            <a:off x="7733656" y="1167173"/>
            <a:ext cx="1776692" cy="2663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ㅇㅇㅇ점</a:t>
            </a:r>
            <a:endParaRPr lang="en-US" altLang="ko-KR" dirty="0"/>
          </a:p>
          <a:p>
            <a:pPr algn="ctr"/>
            <a:r>
              <a:rPr lang="ko-KR" altLang="en-US" dirty="0" err="1"/>
              <a:t>에이딕트매대ㅊ</a:t>
            </a:r>
            <a:endParaRPr lang="ko-KR" altLang="en-US" dirty="0"/>
          </a:p>
        </p:txBody>
      </p:sp>
      <p:sp>
        <p:nvSpPr>
          <p:cNvPr id="3" name="말풍선: 타원형 2">
            <a:extLst>
              <a:ext uri="{FF2B5EF4-FFF2-40B4-BE49-F238E27FC236}">
                <a16:creationId xmlns:a16="http://schemas.microsoft.com/office/drawing/2014/main" id="{CA309C5A-EA81-4873-8A3B-AA25B197DEC2}"/>
              </a:ext>
            </a:extLst>
          </p:cNvPr>
          <p:cNvSpPr/>
          <p:nvPr/>
        </p:nvSpPr>
        <p:spPr>
          <a:xfrm>
            <a:off x="9668675" y="969116"/>
            <a:ext cx="1939024" cy="1529938"/>
          </a:xfrm>
          <a:prstGeom prst="wedgeEllipseCallout">
            <a:avLst>
              <a:gd name="adj1" fmla="val -33222"/>
              <a:gd name="adj2" fmla="val 807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</a:t>
            </a:r>
          </a:p>
          <a:p>
            <a:r>
              <a:rPr lang="ko-KR" altLang="en-US" dirty="0" err="1">
                <a:solidFill>
                  <a:schemeClr val="tx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이랬으면</a:t>
            </a:r>
            <a:r>
              <a:rPr lang="ko-KR" altLang="en-US" dirty="0">
                <a:solidFill>
                  <a:schemeClr val="tx1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 더 좋았을 텐데</a:t>
            </a:r>
            <a:endParaRPr lang="en-US" altLang="ko-KR" dirty="0">
              <a:solidFill>
                <a:schemeClr val="tx1"/>
              </a:solidFill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C0A9A-917C-487B-86EE-DFFEF60DD6B0}"/>
              </a:ext>
            </a:extLst>
          </p:cNvPr>
          <p:cNvSpPr txBox="1"/>
          <p:nvPr/>
        </p:nvSpPr>
        <p:spPr>
          <a:xfrm>
            <a:off x="2479729" y="4028833"/>
            <a:ext cx="42930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더 활발한 영업과 입소문을 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유도할 홈페이지 재구성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향을 좋아하는 팬 뿐만 아니라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ko-KR" altLang="en-US" sz="2000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향을 처음 접하는 사람도 거부감 없는 홈페이지</a:t>
            </a:r>
            <a:endParaRPr lang="en-US" altLang="ko-KR" sz="2000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56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  <a:r>
              <a:rPr lang="en-US" altLang="ko-KR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제작의도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52836-C5B0-4AD3-8E61-FE044785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7" t="11994" r="27778" b="17407"/>
          <a:stretch/>
        </p:blipFill>
        <p:spPr>
          <a:xfrm>
            <a:off x="812310" y="1008233"/>
            <a:ext cx="3759690" cy="26309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9C90CA-8699-48E9-8D1B-5B4507264787}"/>
              </a:ext>
            </a:extLst>
          </p:cNvPr>
          <p:cNvSpPr/>
          <p:nvPr/>
        </p:nvSpPr>
        <p:spPr>
          <a:xfrm>
            <a:off x="1318951" y="2638586"/>
            <a:ext cx="1344256" cy="86417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B0A858-81EF-44AE-BC58-00069487C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4" t="11994" r="28704" b="9259"/>
          <a:stretch/>
        </p:blipFill>
        <p:spPr>
          <a:xfrm>
            <a:off x="812311" y="3711843"/>
            <a:ext cx="3759690" cy="256207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00857-F18E-4C55-A064-2433217BBE18}"/>
              </a:ext>
            </a:extLst>
          </p:cNvPr>
          <p:cNvSpPr/>
          <p:nvPr/>
        </p:nvSpPr>
        <p:spPr>
          <a:xfrm>
            <a:off x="2896618" y="3992103"/>
            <a:ext cx="1344256" cy="133931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80732-A5DE-4868-A52B-0A9C951B7736}"/>
              </a:ext>
            </a:extLst>
          </p:cNvPr>
          <p:cNvSpPr/>
          <p:nvPr/>
        </p:nvSpPr>
        <p:spPr>
          <a:xfrm>
            <a:off x="4779703" y="1104045"/>
            <a:ext cx="41264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한국어보다 높은 영어비율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2E9FB81-1872-4504-8BFD-937ABFE38123}"/>
              </a:ext>
            </a:extLst>
          </p:cNvPr>
          <p:cNvSpPr/>
          <p:nvPr/>
        </p:nvSpPr>
        <p:spPr>
          <a:xfrm>
            <a:off x="4833401" y="1800501"/>
            <a:ext cx="31566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복잡한 향</a:t>
            </a:r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제품설명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D53803F-C06D-46D1-A25A-FC18C52610F7}"/>
              </a:ext>
            </a:extLst>
          </p:cNvPr>
          <p:cNvSpPr/>
          <p:nvPr/>
        </p:nvSpPr>
        <p:spPr>
          <a:xfrm>
            <a:off x="6411718" y="2523328"/>
            <a:ext cx="512534" cy="1468775"/>
          </a:xfrm>
          <a:prstGeom prst="downArrow">
            <a:avLst>
              <a:gd name="adj1" fmla="val 16737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6EADB5D-00E3-4BC8-8289-0462D75DA70E}"/>
              </a:ext>
            </a:extLst>
          </p:cNvPr>
          <p:cNvSpPr/>
          <p:nvPr/>
        </p:nvSpPr>
        <p:spPr>
          <a:xfrm>
            <a:off x="5047103" y="4191710"/>
            <a:ext cx="4248279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향설명은 간단명료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눈에 들어오는 브랜드 설명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구매로 </a:t>
            </a:r>
            <a:r>
              <a:rPr lang="ko-KR" altLang="en-US" sz="28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이어질수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</a:t>
            </a:r>
            <a:r>
              <a:rPr lang="ko-KR" altLang="en-US" sz="28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간단한 재배치</a:t>
            </a:r>
            <a:endParaRPr lang="en-US" altLang="ko-KR" sz="28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22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8076" y="1151504"/>
            <a:ext cx="4017083" cy="1088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87FFE-3757-468F-9353-DFB7B7D89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1" t="11971" r="3437" b="29629"/>
          <a:stretch/>
        </p:blipFill>
        <p:spPr>
          <a:xfrm>
            <a:off x="4980926" y="984141"/>
            <a:ext cx="6574270" cy="2644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AF6C15-05AE-4BC8-A265-9A9244139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05" r="7870" b="27778"/>
          <a:stretch/>
        </p:blipFill>
        <p:spPr>
          <a:xfrm>
            <a:off x="4283930" y="3727324"/>
            <a:ext cx="7386293" cy="2566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0C686-510B-4C9E-B081-B3FA79E6CA68}"/>
              </a:ext>
            </a:extLst>
          </p:cNvPr>
          <p:cNvSpPr txBox="1"/>
          <p:nvPr/>
        </p:nvSpPr>
        <p:spPr>
          <a:xfrm>
            <a:off x="1054892" y="1526710"/>
            <a:ext cx="721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향기관련 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러쉬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홈페이지구성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11473-844C-4D28-9907-91CF40A13344}"/>
              </a:ext>
            </a:extLst>
          </p:cNvPr>
          <p:cNvSpPr txBox="1"/>
          <p:nvPr/>
        </p:nvSpPr>
        <p:spPr>
          <a:xfrm>
            <a:off x="1170122" y="2750949"/>
            <a:ext cx="3735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간편하게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접근할수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구성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밝은 색감</a:t>
            </a:r>
          </a:p>
        </p:txBody>
      </p:sp>
    </p:spTree>
    <p:extLst>
      <p:ext uri="{BB962C8B-B14F-4D97-AF65-F5344CB8AC3E}">
        <p14:creationId xmlns:p14="http://schemas.microsoft.com/office/powerpoint/2010/main" val="215744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64B13B-6CE7-49BA-A4F1-F2A99051CCB6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A2AFA-93BC-4E43-A9C9-E8E05D07F3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37" t="11994" r="59722" b="64074"/>
          <a:stretch/>
        </p:blipFill>
        <p:spPr>
          <a:xfrm>
            <a:off x="4396421" y="1767642"/>
            <a:ext cx="3736443" cy="34478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6A8709-B0A3-4FE6-BD10-6C64DB43E7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66" t="12963" r="18588" b="5136"/>
          <a:stretch/>
        </p:blipFill>
        <p:spPr>
          <a:xfrm>
            <a:off x="8230951" y="2043001"/>
            <a:ext cx="2954206" cy="3447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32273-7267-4279-A3B5-B66E166C5E38}"/>
              </a:ext>
            </a:extLst>
          </p:cNvPr>
          <p:cNvSpPr txBox="1"/>
          <p:nvPr/>
        </p:nvSpPr>
        <p:spPr>
          <a:xfrm>
            <a:off x="1192019" y="1330918"/>
            <a:ext cx="459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유사 국내브랜드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포맨트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442A3-54A0-44EF-A99C-16FE25991D84}"/>
              </a:ext>
            </a:extLst>
          </p:cNvPr>
          <p:cNvSpPr/>
          <p:nvPr/>
        </p:nvSpPr>
        <p:spPr>
          <a:xfrm>
            <a:off x="1006843" y="2043001"/>
            <a:ext cx="5257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눈에 잘들어오는 제품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한문장으로 들어오는 향기설명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어렵지않은 홈페이지 이용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85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향의 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8D1816-DAD5-4A79-9799-CC20B27C3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t="38889" r="58333" b="27037"/>
          <a:stretch/>
        </p:blipFill>
        <p:spPr>
          <a:xfrm>
            <a:off x="685847" y="1130184"/>
            <a:ext cx="4919869" cy="2459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DBFF5D-6CE2-405D-96C1-A8C2D29E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48" t="40371" r="35648" b="25555"/>
          <a:stretch/>
        </p:blipFill>
        <p:spPr>
          <a:xfrm>
            <a:off x="685847" y="3729265"/>
            <a:ext cx="4919869" cy="2459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B6C4C6-C7A4-4F23-A987-F804F7DAA3C9}"/>
              </a:ext>
            </a:extLst>
          </p:cNvPr>
          <p:cNvSpPr txBox="1"/>
          <p:nvPr/>
        </p:nvSpPr>
        <p:spPr>
          <a:xfrm>
            <a:off x="6240139" y="2274838"/>
            <a:ext cx="5266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</a:t>
            </a:r>
            <a:r>
              <a:rPr lang="ko-KR" altLang="en-US" sz="24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브랜드중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올리브영 랭킹 상위권에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관심도는 꾸준히 높아지고 있고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올리브영에 없는 제품을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직접 검색을 해서 방문을 할 정도로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빈도가 높아지고 있음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→그에 맞는 홈페이지 재구성 필요 </a:t>
            </a:r>
          </a:p>
        </p:txBody>
      </p:sp>
    </p:spTree>
    <p:extLst>
      <p:ext uri="{BB962C8B-B14F-4D97-AF65-F5344CB8AC3E}">
        <p14:creationId xmlns:p14="http://schemas.microsoft.com/office/powerpoint/2010/main" val="2180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86A89E4-CE2A-4F1A-AEA6-F0791AFCFFF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향초보자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37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페르소나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436418-7D1B-470E-9BBC-8B68613E3A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36" y="1393374"/>
            <a:ext cx="2238934" cy="2612938"/>
          </a:xfrm>
          <a:prstGeom prst="rect">
            <a:avLst/>
          </a:prstGeom>
        </p:spPr>
      </p:pic>
      <p:sp>
        <p:nvSpPr>
          <p:cNvPr id="6" name="Object 14">
            <a:extLst>
              <a:ext uri="{FF2B5EF4-FFF2-40B4-BE49-F238E27FC236}">
                <a16:creationId xmlns:a16="http://schemas.microsoft.com/office/drawing/2014/main" id="{A9B57D2C-EF7B-41F1-8D01-24734CDBF601}"/>
              </a:ext>
            </a:extLst>
          </p:cNvPr>
          <p:cNvSpPr txBox="1"/>
          <p:nvPr/>
        </p:nvSpPr>
        <p:spPr>
          <a:xfrm>
            <a:off x="4093961" y="1730347"/>
            <a:ext cx="5856100" cy="17543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이름 :박</a:t>
            </a:r>
            <a:r>
              <a:rPr lang="ko-KR" altLang="en-US" sz="3600" i="1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ㅁㅁ</a:t>
            </a:r>
            <a:endParaRPr lang="en-US" sz="3600" i="1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Baskerville Old Face" pitchFamily="34" charset="0"/>
            </a:endParaRPr>
          </a:p>
          <a:p>
            <a:r>
              <a:rPr lang="en-US" sz="36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나이:23</a:t>
            </a:r>
          </a:p>
          <a:p>
            <a:r>
              <a:rPr lang="en-US" sz="36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직업 : 대학생</a:t>
            </a:r>
            <a:endParaRPr lang="en-US" sz="3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FB15A305-D193-4B63-AFD1-36509E8B6E63}"/>
              </a:ext>
            </a:extLst>
          </p:cNvPr>
          <p:cNvSpPr txBox="1"/>
          <p:nvPr/>
        </p:nvSpPr>
        <p:spPr>
          <a:xfrm>
            <a:off x="7022011" y="1684180"/>
            <a:ext cx="5105400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대학생인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ㅁㅁ씨는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향수를 좋아하지만 피부가 예민해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늘 구매를 망설였다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 </a:t>
            </a: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에탄올이 들어있지 않은 향수가 있다는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말을 듣고 귀갓길에 향수를 구매하려 하는데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원하는 향이 없어 인터넷으로 구매하려 한다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276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204</Words>
  <Application>Microsoft Office PowerPoint</Application>
  <PresentationFormat>와이드스크린</PresentationFormat>
  <Paragraphs>65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경기천년바탕 Bold</vt:lpstr>
      <vt:lpstr>경기천년바탕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EZDESIGN</cp:lastModifiedBy>
  <cp:revision>230</cp:revision>
  <dcterms:created xsi:type="dcterms:W3CDTF">2021-05-30T08:06:49Z</dcterms:created>
  <dcterms:modified xsi:type="dcterms:W3CDTF">2023-04-24T03:46:31Z</dcterms:modified>
</cp:coreProperties>
</file>